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39" r:id="rId84"/>
    <p:sldId id="340" r:id="rId85"/>
    <p:sldId id="341" r:id="rId86"/>
    <p:sldId id="342" r:id="rId87"/>
    <p:sldId id="343" r:id="rId88"/>
    <p:sldId id="344" r:id="rId89"/>
    <p:sldId id="345" r:id="rId90"/>
    <p:sldId id="346" r:id="rId91"/>
    <p:sldId id="347" r:id="rId92"/>
    <p:sldId id="348" r:id="rId93"/>
    <p:sldId id="349" r:id="rId94"/>
  </p:sldIdLst>
  <p:sldSz cx="9144000" cy="6858000" type="screen4x3"/>
  <p:notesSz cx="6858000" cy="9144000"/>
  <p:photoAlbum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4" d="100"/>
          <a:sy n="54" d="100"/>
        </p:scale>
        <p:origin x="-677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FD98E-4010-4085-831F-96761AA633CD}" type="datetimeFigureOut">
              <a:rPr lang="zh-TW" altLang="en-US" smtClean="0"/>
              <a:t>2019/5/10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4FF70-3E14-415C-94AB-0274BACB8A8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39607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FD98E-4010-4085-831F-96761AA633CD}" type="datetimeFigureOut">
              <a:rPr lang="zh-TW" altLang="en-US" smtClean="0"/>
              <a:t>2019/5/10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4FF70-3E14-415C-94AB-0274BACB8A8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007136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FD98E-4010-4085-831F-96761AA633CD}" type="datetimeFigureOut">
              <a:rPr lang="zh-TW" altLang="en-US" smtClean="0"/>
              <a:t>2019/5/10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4FF70-3E14-415C-94AB-0274BACB8A8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68694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FD98E-4010-4085-831F-96761AA633CD}" type="datetimeFigureOut">
              <a:rPr lang="zh-TW" altLang="en-US" smtClean="0"/>
              <a:t>2019/5/10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4FF70-3E14-415C-94AB-0274BACB8A8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82032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FD98E-4010-4085-831F-96761AA633CD}" type="datetimeFigureOut">
              <a:rPr lang="zh-TW" altLang="en-US" smtClean="0"/>
              <a:t>2019/5/10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4FF70-3E14-415C-94AB-0274BACB8A8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742321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FD98E-4010-4085-831F-96761AA633CD}" type="datetimeFigureOut">
              <a:rPr lang="zh-TW" altLang="en-US" smtClean="0"/>
              <a:t>2019/5/10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4FF70-3E14-415C-94AB-0274BACB8A8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138451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FD98E-4010-4085-831F-96761AA633CD}" type="datetimeFigureOut">
              <a:rPr lang="zh-TW" altLang="en-US" smtClean="0"/>
              <a:t>2019/5/10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4FF70-3E14-415C-94AB-0274BACB8A8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6148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FD98E-4010-4085-831F-96761AA633CD}" type="datetimeFigureOut">
              <a:rPr lang="zh-TW" altLang="en-US" smtClean="0"/>
              <a:t>2019/5/10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4FF70-3E14-415C-94AB-0274BACB8A8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330840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FD98E-4010-4085-831F-96761AA633CD}" type="datetimeFigureOut">
              <a:rPr lang="zh-TW" altLang="en-US" smtClean="0"/>
              <a:t>2019/5/10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4FF70-3E14-415C-94AB-0274BACB8A8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6447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FD98E-4010-4085-831F-96761AA633CD}" type="datetimeFigureOut">
              <a:rPr lang="zh-TW" altLang="en-US" smtClean="0"/>
              <a:t>2019/5/10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4FF70-3E14-415C-94AB-0274BACB8A8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358113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FD98E-4010-4085-831F-96761AA633CD}" type="datetimeFigureOut">
              <a:rPr lang="zh-TW" altLang="en-US" smtClean="0"/>
              <a:t>2019/5/10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4FF70-3E14-415C-94AB-0274BACB8A8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47981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8FD98E-4010-4085-831F-96761AA633CD}" type="datetimeFigureOut">
              <a:rPr lang="zh-TW" altLang="en-US" smtClean="0"/>
              <a:t>2019/5/10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D4FF70-3E14-415C-94AB-0274BACB8A8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04666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019-1-1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778976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019-2-1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873012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019-3-1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27052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019-4-1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412048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019-5-1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681144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019-6-1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798207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019-7-1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378344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019-8-1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262412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019-9-1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371082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019-10-1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961354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019-11-1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912412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019-12-1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197132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019-13-1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101316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019-14-1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566505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019-15-1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912192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019-16-1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27350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019-17-1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211547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019-18-1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790565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019-19-1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390681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019-20-1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615477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019-21-1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816943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019-22-1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060055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019-23-1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12332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019-24-1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034463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019-25-1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830675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019-26-1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486700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019-27-1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426180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019-28-1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327540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019-29-1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195185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019-30-1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3941369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019-31-1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462671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019-32-1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8284736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019-33-1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634521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019-34-1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1494028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019-35-1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5146647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019-36-1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0600208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019-37-1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580351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019-38-1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7594687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019-39-1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6811623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019-40-1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529813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019-41-1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437538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019-42-1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3220126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019-43-1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9983023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019-44-1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4759890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019-45-1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3736924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019-46-1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6726704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019-47-1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1225158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019-48-1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1082134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019-49-1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7043401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019-50-1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921598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019-51-1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3406873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019-52-1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8904553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019-53-1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2069538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019-54-1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6783162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019-55-1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4299752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019-56-1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727391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019-57-1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7066205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019-58-1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4637606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019-59-1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1173523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019-60-1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6637890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019-61-1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469417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019-62-1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4537177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019-63-1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5983479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019-64-1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7129694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019-65-1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4933406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019-66-1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7803271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019-67-1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1881543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019-68-1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0241863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019-69-1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2467330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019-70-1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7175071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019-71-1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4500062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019-72-1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1693839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019-73-1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2017972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019-74-1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7183159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019-75-1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92296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019-76-1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7575263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019-77-1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8902633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019-78-1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50914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019-79-1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3753644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019-80-1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0592287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019-81-1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3324889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019-82-1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0519919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019-83-1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223612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019-84-1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7730757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019-85-1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8206635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019-86-1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6998485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019-87-1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0797732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019-88-1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3527054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019-89-1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83929414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019-90-1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914762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019-91-1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2423898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019-92-1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8548574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019-93-1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671848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如螢幕大小 (4:3)</PresentationFormat>
  <Paragraphs>0</Paragraphs>
  <Slides>93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93</vt:i4>
      </vt:variant>
    </vt:vector>
  </HeadingPairs>
  <TitlesOfParts>
    <vt:vector size="94" baseType="lpstr"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1</cp:revision>
  <dcterms:created xsi:type="dcterms:W3CDTF">2019-05-10T02:36:30Z</dcterms:created>
  <dcterms:modified xsi:type="dcterms:W3CDTF">2019-05-10T02:41:49Z</dcterms:modified>
</cp:coreProperties>
</file>